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3" r:id="rId4"/>
    <p:sldId id="259" r:id="rId5"/>
    <p:sldId id="275" r:id="rId6"/>
    <p:sldId id="282" r:id="rId7"/>
    <p:sldId id="260" r:id="rId8"/>
    <p:sldId id="261" r:id="rId9"/>
    <p:sldId id="262" r:id="rId10"/>
    <p:sldId id="263" r:id="rId11"/>
    <p:sldId id="283" r:id="rId12"/>
    <p:sldId id="265" r:id="rId13"/>
    <p:sldId id="285" r:id="rId14"/>
    <p:sldId id="286" r:id="rId15"/>
    <p:sldId id="295" r:id="rId16"/>
    <p:sldId id="287" r:id="rId17"/>
    <p:sldId id="289" r:id="rId18"/>
    <p:sldId id="267" r:id="rId19"/>
    <p:sldId id="290" r:id="rId20"/>
    <p:sldId id="291" r:id="rId21"/>
    <p:sldId id="292" r:id="rId22"/>
    <p:sldId id="277" r:id="rId23"/>
    <p:sldId id="296" r:id="rId24"/>
    <p:sldId id="293" r:id="rId25"/>
    <p:sldId id="268" r:id="rId26"/>
    <p:sldId id="284" r:id="rId27"/>
    <p:sldId id="269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299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2539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55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3649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2706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8554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9385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9440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845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367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187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9337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0119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4525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600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2768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0452-EBD8-45D5-B6CB-A6D14ECCA92B}" type="datetimeFigureOut">
              <a:rPr lang="id-ID" smtClean="0"/>
              <a:pPr/>
              <a:t>11/01/2019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E6822C-B6E8-40DA-A7B7-7A63BE6D361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8848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ksngunut.sch.i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axioo\Downloads\WhatsApp Image 2019-01-10 at 21.05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4748" cy="69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1117" y="5318569"/>
            <a:ext cx="1045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KAMPUS UNGGULAN SMK NGUNUT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2374" y="6026454"/>
            <a:ext cx="572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FF0000"/>
                </a:solidFill>
                <a:latin typeface="Brush Script Std" panose="00000600000000000000" pitchFamily="50" charset="0"/>
              </a:rPr>
              <a:t>Create The Young Entrepreneur</a:t>
            </a:r>
            <a:endParaRPr lang="id-ID" sz="3200" dirty="0">
              <a:solidFill>
                <a:srgbClr val="FF0000"/>
              </a:solidFill>
              <a:latin typeface="Brush Script Std" panose="000006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041" y="6288066"/>
            <a:ext cx="227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dobe Garamond Pro Bold" pitchFamily="18" charset="0"/>
              </a:rPr>
              <a:t>KAMPUS 1</a:t>
            </a:r>
            <a:endParaRPr lang="en-US" sz="24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91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7200" dirty="0" smtClean="0"/>
              <a:t>JARINGAN INTERNET DI SETIAP KELAS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id-ID" sz="7200" dirty="0" smtClean="0"/>
              <a:t/>
            </a:r>
            <a:br>
              <a:rPr lang="id-ID" sz="7200" dirty="0" smtClean="0"/>
            </a:br>
            <a:r>
              <a:rPr lang="id-ID" sz="6600" dirty="0" smtClean="0">
                <a:solidFill>
                  <a:srgbClr val="00B050"/>
                </a:solidFill>
              </a:rPr>
              <a:t>Siswa Mempunyai Password Pribadi</a:t>
            </a:r>
            <a:endParaRPr lang="id-ID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35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346" y="1850922"/>
            <a:ext cx="4189634" cy="2389239"/>
          </a:xfrm>
        </p:spPr>
        <p:txBody>
          <a:bodyPr/>
          <a:lstStyle/>
          <a:p>
            <a:r>
              <a:rPr lang="en-US" b="1" dirty="0" smtClean="0"/>
              <a:t>JUARA TULUNGAGUNG MUSLIM FESTIVAL 2018</a:t>
            </a:r>
            <a:endParaRPr lang="en-US" b="1" dirty="0"/>
          </a:p>
        </p:txBody>
      </p:sp>
      <p:pic>
        <p:nvPicPr>
          <p:cNvPr id="3074" name="Picture 2" descr="C:\Users\axioo\Downloads\WhatsApp Image 2019-01-10 at 21.12.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0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72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69" y="0"/>
            <a:ext cx="1139882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1" y="257277"/>
            <a:ext cx="8596668" cy="13208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KEUNGGULAN PROGRAM STUDY KEAHLIAN </a:t>
            </a:r>
            <a:br>
              <a:rPr lang="id-ID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id-ID" sz="3200" b="1" dirty="0" smtClean="0">
                <a:solidFill>
                  <a:srgbClr val="FF0000"/>
                </a:solidFill>
              </a:rPr>
              <a:t>TEKNIK dan BISNIS SEPEDA MOTOR</a:t>
            </a:r>
            <a:endParaRPr lang="id-ID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19" y="6223820"/>
            <a:ext cx="44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MOTOR INJEKSI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77229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374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80967" y="5989145"/>
            <a:ext cx="765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KERJASAMA DENGAN HONDA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72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91380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24314" y="5900653"/>
            <a:ext cx="526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PRAKTEK MESIN MOBIL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35346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4447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419" y="5871158"/>
            <a:ext cx="44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PRAKTEK LAS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2821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31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KEUNGGULAN PROGRAM STUDY KEAHLIAN </a:t>
            </a:r>
            <a:br>
              <a:rPr lang="id-ID" b="1" dirty="0">
                <a:solidFill>
                  <a:srgbClr val="FF0000"/>
                </a:solidFill>
              </a:rPr>
            </a:br>
            <a:r>
              <a:rPr lang="id-ID" b="1" dirty="0">
                <a:solidFill>
                  <a:srgbClr val="FF0000"/>
                </a:solidFill>
              </a:rPr>
              <a:t>OTOMATISASI TATA KELOLA PERKANTORAN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xioo\Downloads\WhatsApp Image 2019-01-10 at 21.12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2388"/>
            <a:ext cx="11582400" cy="58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7224" y="5901955"/>
            <a:ext cx="572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PRAKTEK KOMPUTER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94448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3891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12658" y="2449531"/>
            <a:ext cx="442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PRAKERIN DI KECAMATAN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83472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332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42" y="28513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KEUNGGULAN PROGRAM STUDY KEAHLIAN </a:t>
            </a:r>
            <a:br>
              <a:rPr lang="id-ID" b="1" dirty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BUSANA BUTIK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09" y="5782667"/>
            <a:ext cx="730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MESIN JAHIT MODERN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89929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6273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4684" y="5751871"/>
            <a:ext cx="564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PRAKERIN DI KONVEKSI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32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xioo\Pictures\27752412_240590386482185_20196054009836741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9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294" y="6057233"/>
            <a:ext cx="189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dobe Garamond Pro Bold" pitchFamily="18" charset="0"/>
              </a:rPr>
              <a:t>KAMPUS 2</a:t>
            </a:r>
            <a:endParaRPr lang="en-US" sz="24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0534" y="488514"/>
            <a:ext cx="8029184" cy="508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289" y="450959"/>
            <a:ext cx="1013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KAMPUS UNGGULAN SMK NGUNUT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68431" y="1047185"/>
            <a:ext cx="5241287" cy="484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8431" y="997081"/>
            <a:ext cx="555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FFFF00"/>
                </a:solidFill>
                <a:latin typeface="Brush Script Std" panose="00000600000000000000" pitchFamily="50" charset="0"/>
              </a:rPr>
              <a:t>Create The Young Entrepreneur</a:t>
            </a:r>
            <a:endParaRPr lang="id-ID" sz="3200" dirty="0">
              <a:solidFill>
                <a:srgbClr val="FFFF00"/>
              </a:solidFill>
              <a:latin typeface="Brush Script Std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3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267768" cy="685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21626" y="5987844"/>
            <a:ext cx="44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BATIK TULIS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175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968"/>
            <a:ext cx="10028903" cy="656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88142" y="6007222"/>
            <a:ext cx="44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KARYA  SISWA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6028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5" y="3837858"/>
            <a:ext cx="5261315" cy="3020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34990" y="230727"/>
            <a:ext cx="6737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B050"/>
                </a:solidFill>
                <a:latin typeface="Baskerville Old Face" pitchFamily="18" charset="0"/>
              </a:rPr>
              <a:t>EKSTRAKURIKULER</a:t>
            </a:r>
            <a:endParaRPr lang="id-ID" sz="4400" b="1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pic>
        <p:nvPicPr>
          <p:cNvPr id="7170" name="Picture 2" descr="C:\Users\axioo\Pictures\26804330_1755991414434827_725774102638688265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648"/>
            <a:ext cx="5303520" cy="2671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xioo\Pictures\26001353_2048869895341417_780194716798934447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396" y="3837858"/>
            <a:ext cx="4483507" cy="3020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7945" y="3218825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REOG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41180" y="6210844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JARANAN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81275" y="6210844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KETOPRAK</a:t>
            </a:r>
            <a:endParaRPr lang="en-US" sz="2000" b="1" dirty="0"/>
          </a:p>
        </p:txBody>
      </p:sp>
      <p:pic>
        <p:nvPicPr>
          <p:cNvPr id="11" name="Picture 10" descr="20180814_144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2526" y="1229709"/>
            <a:ext cx="4335515" cy="24594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07384" y="3042745"/>
            <a:ext cx="3089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karawitan</a:t>
            </a:r>
            <a:endParaRPr lang="en-US" sz="2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8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0" y="0"/>
            <a:ext cx="4307742" cy="33331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413" y="-1"/>
            <a:ext cx="4924245" cy="3333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413" y="3569110"/>
            <a:ext cx="4924245" cy="3288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9" y="3569110"/>
            <a:ext cx="4307743" cy="3288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333" y="2920049"/>
            <a:ext cx="228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POTONG RAMBUT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9147" y="2818715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BATIK CELUP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6262" y="6181347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SHOLAWAT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4618" y="6197868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VUTSAL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357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886910" cy="33921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440062"/>
            <a:ext cx="5886910" cy="3417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911" y="0"/>
            <a:ext cx="594129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8068" y="2818715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PASKIBRAKA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8744" y="5647262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62170" y="2771060"/>
            <a:ext cx="17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AIR BRUSH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8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323" y="769066"/>
            <a:ext cx="9314364" cy="22059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323" y="3387948"/>
            <a:ext cx="9826580" cy="24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969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 TER-UPDATE </a:t>
            </a:r>
            <a:br>
              <a:rPr lang="en-US" b="1" dirty="0" smtClean="0"/>
            </a:br>
            <a:r>
              <a:rPr lang="en-US" b="1" dirty="0" err="1" smtClean="0"/>
              <a:t>silahkan</a:t>
            </a:r>
            <a:r>
              <a:rPr lang="en-US" b="1" dirty="0" smtClean="0"/>
              <a:t> </a:t>
            </a:r>
            <a:r>
              <a:rPr lang="en-US" b="1" dirty="0" err="1" smtClean="0"/>
              <a:t>kunjungi</a:t>
            </a:r>
            <a:r>
              <a:rPr lang="en-US" b="1" dirty="0" smtClean="0"/>
              <a:t> website di </a:t>
            </a:r>
            <a:r>
              <a:rPr lang="en-US" b="1" dirty="0" err="1" smtClean="0"/>
              <a:t>bawah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945706" cy="38807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Web SMK NGUNUT		: </a:t>
            </a:r>
            <a:r>
              <a:rPr lang="en-US" sz="3200" b="1" dirty="0" smtClean="0">
                <a:hlinkClick r:id="rId2"/>
              </a:rPr>
              <a:t>www.smksngunut.sch.id</a:t>
            </a:r>
            <a:endParaRPr lang="en-US" sz="32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Facebook SMK NGUNUT	: </a:t>
            </a:r>
            <a:r>
              <a:rPr lang="en-US" sz="3200" b="1" dirty="0" smtClean="0">
                <a:solidFill>
                  <a:schemeClr val="accent1"/>
                </a:solidFill>
              </a:rPr>
              <a:t>SMK NGUNUT </a:t>
            </a:r>
          </a:p>
          <a:p>
            <a:pPr marL="914400" lvl="2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			  (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&gt;5.000 )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43832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467" y="2975019"/>
            <a:ext cx="4322401" cy="2398143"/>
          </a:xfrm>
        </p:spPr>
      </p:pic>
    </p:spTree>
    <p:extLst>
      <p:ext uri="{BB962C8B-B14F-4D97-AF65-F5344CB8AC3E}">
        <p14:creationId xmlns:p14="http://schemas.microsoft.com/office/powerpoint/2010/main" xmlns="" val="361723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29056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PROGRAM STUDY KEAHLIAN 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62912"/>
            <a:ext cx="9064074" cy="40784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dobe Garamond Pro Bold" pitchFamily="18" charset="0"/>
              </a:rPr>
              <a:t>OTOMATISASI TATA KELOLA PERKANTORAN</a:t>
            </a:r>
            <a:endParaRPr lang="en-US" sz="3200" dirty="0">
              <a:latin typeface="Adobe Garamond Pro Bol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dobe Garamond Pro Bold" pitchFamily="18" charset="0"/>
              </a:rPr>
              <a:t>TEKNIK DAN BISNIS SEPEDA MOTOR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Adobe Garamond Pro Bold" pitchFamily="18" charset="0"/>
              </a:rPr>
              <a:t>BUSANA BUTIK</a:t>
            </a:r>
            <a:endParaRPr lang="en-US" sz="3200" dirty="0" smtClean="0">
              <a:latin typeface="Adobe Garamond Pro Bol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dobe Garamond Pro Bold" pitchFamily="18" charset="0"/>
              </a:rPr>
              <a:t>PERBANKAN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Adobe Garamond Pro Bold" pitchFamily="18" charset="0"/>
              </a:rPr>
              <a:t>TEKNIK LAS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00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ritannic Bold" panose="020B0903060703020204" pitchFamily="34" charset="0"/>
              </a:rPr>
              <a:t>KENAPA HARUS MEMILIH SMK NGUNUT !!!</a:t>
            </a:r>
            <a:endParaRPr lang="id-ID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259" y="1930400"/>
            <a:ext cx="3692357" cy="4610854"/>
          </a:xfrm>
        </p:spPr>
      </p:pic>
    </p:spTree>
    <p:extLst>
      <p:ext uri="{BB962C8B-B14F-4D97-AF65-F5344CB8AC3E}">
        <p14:creationId xmlns:p14="http://schemas.microsoft.com/office/powerpoint/2010/main" xmlns="" val="390523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65240">
            <a:off x="1528335" y="4732507"/>
            <a:ext cx="696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Elephant" pitchFamily="18" charset="0"/>
              </a:rPr>
              <a:t>SAMPAI LULUS</a:t>
            </a:r>
            <a:endParaRPr lang="en-US" sz="5400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5171" y="1840992"/>
            <a:ext cx="9656064" cy="1853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71" y="2107128"/>
            <a:ext cx="9685866" cy="1320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SPP </a:t>
            </a:r>
            <a:r>
              <a:rPr lang="en-US" sz="6000" b="1" dirty="0" err="1" smtClean="0">
                <a:solidFill>
                  <a:schemeClr val="tx1"/>
                </a:solidFill>
              </a:rPr>
              <a:t>Rp</a:t>
            </a:r>
            <a:r>
              <a:rPr lang="en-US" sz="6000" b="1" dirty="0" smtClean="0">
                <a:solidFill>
                  <a:schemeClr val="tx1"/>
                </a:solidFill>
              </a:rPr>
              <a:t>. </a:t>
            </a:r>
            <a:r>
              <a:rPr lang="en-US" sz="6600" b="1" dirty="0" smtClean="0">
                <a:solidFill>
                  <a:schemeClr val="tx1"/>
                </a:solidFill>
              </a:rPr>
              <a:t>95.000</a:t>
            </a:r>
            <a:r>
              <a:rPr lang="en-US" sz="6000" b="1" dirty="0" smtClean="0">
                <a:solidFill>
                  <a:schemeClr val="tx1"/>
                </a:solidFill>
              </a:rPr>
              <a:t>,-/</a:t>
            </a:r>
            <a:r>
              <a:rPr lang="en-US" sz="6000" b="1" dirty="0" err="1" smtClean="0">
                <a:solidFill>
                  <a:schemeClr val="tx1"/>
                </a:solidFill>
              </a:rPr>
              <a:t>Bulan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445716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 BEASISWA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berprestasi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tingkat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sekolah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Impact" pitchFamily="34" charset="0"/>
              </a:rPr>
              <a:t>Juara</a:t>
            </a:r>
            <a:r>
              <a:rPr lang="en-US" sz="4800" dirty="0" smtClean="0">
                <a:latin typeface="Impact" pitchFamily="34" charset="0"/>
              </a:rPr>
              <a:t> 1 gratis SPP 3 </a:t>
            </a:r>
            <a:r>
              <a:rPr lang="en-US" sz="4800" dirty="0" err="1" smtClean="0">
                <a:latin typeface="Impact" pitchFamily="34" charset="0"/>
              </a:rPr>
              <a:t>tahun</a:t>
            </a:r>
            <a:endParaRPr lang="en-US" sz="4800" dirty="0" smtClean="0">
              <a:latin typeface="Impac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Impact" pitchFamily="34" charset="0"/>
              </a:rPr>
              <a:t>Juara</a:t>
            </a:r>
            <a:r>
              <a:rPr lang="en-US" sz="4800" dirty="0" smtClean="0">
                <a:latin typeface="Impact" pitchFamily="34" charset="0"/>
              </a:rPr>
              <a:t> 2 gratis SPP 2 </a:t>
            </a:r>
            <a:r>
              <a:rPr lang="en-US" sz="4800" dirty="0" err="1" smtClean="0">
                <a:latin typeface="Impact" pitchFamily="34" charset="0"/>
              </a:rPr>
              <a:t>tahun</a:t>
            </a:r>
            <a:endParaRPr lang="en-US" sz="4800" dirty="0" smtClean="0">
              <a:latin typeface="Impac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Impact" pitchFamily="34" charset="0"/>
              </a:rPr>
              <a:t>Juara</a:t>
            </a:r>
            <a:r>
              <a:rPr lang="en-US" sz="4800" dirty="0" smtClean="0">
                <a:latin typeface="Impact" pitchFamily="34" charset="0"/>
              </a:rPr>
              <a:t> 3 gratis SPP 1 </a:t>
            </a:r>
            <a:r>
              <a:rPr lang="en-US" sz="4800" dirty="0" err="1" smtClean="0">
                <a:latin typeface="Impact" pitchFamily="34" charset="0"/>
              </a:rPr>
              <a:t>tahun</a:t>
            </a:r>
            <a:endParaRPr lang="en-US" sz="4800" dirty="0" smtClean="0">
              <a:latin typeface="Impact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NB 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Menyertakan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copy </a:t>
            </a:r>
            <a:r>
              <a:rPr lang="en-US" dirty="0" err="1" smtClean="0"/>
              <a:t>rapot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0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xioo\Downloads\WhatsApp Image 2019-01-10 at 21.12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682" y="0"/>
            <a:ext cx="11705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7" y="5796116"/>
            <a:ext cx="10501943" cy="648929"/>
          </a:xfrm>
        </p:spPr>
        <p:txBody>
          <a:bodyPr>
            <a:noAutofit/>
          </a:bodyPr>
          <a:lstStyle/>
          <a:p>
            <a:r>
              <a:rPr lang="id-ID" sz="4400" b="1" dirty="0" smtClean="0">
                <a:solidFill>
                  <a:srgbClr val="FFFF00"/>
                </a:solidFill>
              </a:rPr>
              <a:t>LAB</a:t>
            </a:r>
            <a:r>
              <a:rPr lang="en-US" sz="4400" b="1" dirty="0" smtClean="0">
                <a:solidFill>
                  <a:srgbClr val="FFFF00"/>
                </a:solidFill>
              </a:rPr>
              <a:t>ORATORIUM KOMPUTER </a:t>
            </a:r>
            <a:r>
              <a:rPr lang="id-ID" sz="4400" b="1" dirty="0" smtClean="0">
                <a:solidFill>
                  <a:srgbClr val="FFFF00"/>
                </a:solidFill>
              </a:rPr>
              <a:t>FULL AC</a:t>
            </a:r>
            <a:endParaRPr lang="id-ID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45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0374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8" y="521109"/>
            <a:ext cx="11090786" cy="1320800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PEMBELAJARAN MENGGUNAKAN LCD PROJECTOR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24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xioo\Downloads\WhatsApp Image 2019-01-10 at 21.26.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533239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67" y="5594555"/>
            <a:ext cx="10914898" cy="924232"/>
          </a:xfrm>
        </p:spPr>
        <p:txBody>
          <a:bodyPr>
            <a:noAutofit/>
          </a:bodyPr>
          <a:lstStyle/>
          <a:p>
            <a:r>
              <a:rPr lang="id-ID" sz="4800" b="1" dirty="0" smtClean="0">
                <a:solidFill>
                  <a:srgbClr val="FFFF00"/>
                </a:solidFill>
              </a:rPr>
              <a:t>Pembiasaan Sholat Berjama’ah</a:t>
            </a:r>
            <a:endParaRPr lang="id-ID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67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162</Words>
  <Application>Microsoft Office PowerPoint</Application>
  <PresentationFormat>Custom</PresentationFormat>
  <Paragraphs>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Slide 1</vt:lpstr>
      <vt:lpstr>Slide 2</vt:lpstr>
      <vt:lpstr>PROGRAM STUDY KEAHLIAN :</vt:lpstr>
      <vt:lpstr>KENAPA HARUS MEMILIH SMK NGUNUT !!!</vt:lpstr>
      <vt:lpstr>SPP Rp. 95.000,-/Bulan </vt:lpstr>
      <vt:lpstr>PROGRAM BEASISWA  bagi siswa berprestasi tingkat sekolah</vt:lpstr>
      <vt:lpstr>LABORATORIUM KOMPUTER FULL AC</vt:lpstr>
      <vt:lpstr>PEMBELAJARAN MENGGUNAKAN LCD PROJECTOR</vt:lpstr>
      <vt:lpstr>Pembiasaan Sholat Berjama’ah</vt:lpstr>
      <vt:lpstr>JARINGAN INTERNET DI SETIAP KELAS  Siswa Mempunyai Password Pribadi</vt:lpstr>
      <vt:lpstr>JUARA TULUNGAGUNG MUSLIM FESTIVAL 2018</vt:lpstr>
      <vt:lpstr>KEUNGGULAN PROGRAM STUDY KEAHLIAN        TEKNIK dan BISNIS SEPEDA MOTOR</vt:lpstr>
      <vt:lpstr>Slide 13</vt:lpstr>
      <vt:lpstr>Slide 14</vt:lpstr>
      <vt:lpstr>Slide 15</vt:lpstr>
      <vt:lpstr>KEUNGGULAN PROGRAM STUDY KEAHLIAN  OTOMATISASI TATA KELOLA PERKANTORAN</vt:lpstr>
      <vt:lpstr>Slide 17</vt:lpstr>
      <vt:lpstr>KEUNGGULAN PROGRAM STUDY KEAHLIAN  BUSANA BUTIK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INFO TER-UPDATE  silahkan kunjungi website di bawah ini :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HP14</dc:creator>
  <cp:lastModifiedBy>smk</cp:lastModifiedBy>
  <cp:revision>78</cp:revision>
  <dcterms:created xsi:type="dcterms:W3CDTF">2018-03-17T10:54:41Z</dcterms:created>
  <dcterms:modified xsi:type="dcterms:W3CDTF">2019-01-11T12:47:03Z</dcterms:modified>
</cp:coreProperties>
</file>